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458" r:id="rId2"/>
    <p:sldId id="459" r:id="rId3"/>
    <p:sldId id="461" r:id="rId4"/>
    <p:sldId id="460" r:id="rId5"/>
    <p:sldId id="462" r:id="rId6"/>
    <p:sldId id="463" r:id="rId7"/>
    <p:sldId id="464" r:id="rId8"/>
    <p:sldId id="465" r:id="rId9"/>
    <p:sldId id="4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24" autoAdjust="0"/>
    <p:restoredTop sz="94660"/>
  </p:normalViewPr>
  <p:slideViewPr>
    <p:cSldViewPr snapToGrid="0">
      <p:cViewPr>
        <p:scale>
          <a:sx n="70" d="100"/>
          <a:sy n="70" d="100"/>
        </p:scale>
        <p:origin x="-486" y="-18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979298-226E-4C39-AEBE-706188FBB970}" type="datetimeFigureOut">
              <a:rPr lang="en-US" smtClean="0"/>
              <a:t>8/24/2020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0ACD0C-3FCF-4FF7-BF28-33CA8A136BBA}" type="slidenum">
              <a:rPr lang="en-US" smtClean="0"/>
              <a:t>‹#›</a:t>
            </a:fld>
            <a:endParaRPr lang="en-US"/>
          </a:p>
        </p:txBody>
      </p:sp>
    </p:spTree>
    <p:extLst>
      <p:ext uri="{BB962C8B-B14F-4D97-AF65-F5344CB8AC3E}">
        <p14:creationId xmlns:p14="http://schemas.microsoft.com/office/powerpoint/2010/main" val="1458237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4431C02-9749-41B7-925B-8A8A4A79838C}"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431C02-9749-41B7-925B-8A8A4A79838C}"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4431C02-9749-41B7-925B-8A8A4A79838C}"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431C02-9749-41B7-925B-8A8A4A79838C}"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7479319" y="4074175"/>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431C02-9749-41B7-925B-8A8A4A79838C}"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4431C02-9749-41B7-925B-8A8A4A79838C}" type="datetimeFigureOut">
              <a:rPr lang="en-US" smtClean="0"/>
              <a:t>8/24/2020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2AA04C-7244-4F82-ADD4-836B86D445E6}" type="slidenum">
              <a:rPr lang="en-US" smtClean="0"/>
              <a:t>‹#›</a:t>
            </a:fld>
            <a:endParaRPr lang="en-US"/>
          </a:p>
        </p:txBody>
      </p:sp>
      <p:sp>
        <p:nvSpPr>
          <p:cNvPr id="9" name="Content Placeholder 8"/>
          <p:cNvSpPr>
            <a:spLocks noGrp="1"/>
          </p:cNvSpPr>
          <p:nvPr>
            <p:ph sz="quarter" idx="13"/>
          </p:nvPr>
        </p:nvSpPr>
        <p:spPr>
          <a:xfrm>
            <a:off x="902207" y="2679192"/>
            <a:ext cx="5096256"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4431C02-9749-41B7-925B-8A8A4A79838C}" type="datetimeFigureOut">
              <a:rPr lang="en-US" smtClean="0"/>
              <a:t>8/24/2020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2AA04C-7244-4F82-ADD4-836B86D445E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431C02-9749-41B7-925B-8A8A4A79838C}" type="datetimeFigureOut">
              <a:rPr lang="en-US" smtClean="0"/>
              <a:t>8/24/2020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2AA04C-7244-4F82-ADD4-836B86D445E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34431C02-9749-41B7-925B-8A8A4A79838C}" type="datetimeFigureOut">
              <a:rPr lang="en-US" smtClean="0"/>
              <a:t>8/24/2020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2AA04C-7244-4F82-ADD4-836B86D445E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4431C02-9749-41B7-925B-8A8A4A79838C}" type="datetimeFigureOut">
              <a:rPr lang="en-US" smtClean="0"/>
              <a:t>8/24/2020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2AA04C-7244-4F82-ADD4-836B86D445E6}" type="slidenum">
              <a:rPr lang="en-US" smtClean="0"/>
              <a:t>‹#›</a:t>
            </a:fld>
            <a:endParaRPr lang="en-US"/>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431C02-9749-41B7-925B-8A8A4A79838C}" type="datetimeFigureOut">
              <a:rPr lang="en-US" smtClean="0"/>
              <a:t>8/24/2020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2AA04C-7244-4F82-ADD4-836B86D445E6}" type="slidenum">
              <a:rPr lang="en-US" smtClean="0"/>
              <a:t>‹#›</a:t>
            </a:fld>
            <a:endParaRPr lang="en-US"/>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fld id="{34431C02-9749-41B7-925B-8A8A4A79838C}" type="datetimeFigureOut">
              <a:rPr lang="en-US" smtClean="0"/>
              <a:t>8/24/2020</a:t>
            </a:fld>
            <a:endParaRPr lang="en-US"/>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CE2AA04C-7244-4F82-ADD4-836B86D445E6}" type="slidenum">
              <a:rPr lang="en-US" smtClean="0"/>
              <a:t>‹#›</a:t>
            </a:fld>
            <a:endParaRPr lang="en-US"/>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DMIN\Downloads\Presentation templat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69" y="-2582"/>
            <a:ext cx="12207766" cy="686058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cbt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cb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75" y="1037229"/>
            <a:ext cx="7253599" cy="3983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8215952" y="1828800"/>
            <a:ext cx="3248167" cy="3693319"/>
          </a:xfrm>
          <a:prstGeom prst="rect">
            <a:avLst/>
          </a:prstGeom>
          <a:noFill/>
        </p:spPr>
        <p:txBody>
          <a:bodyPr wrap="square" rtlCol="0">
            <a:spAutoFit/>
          </a:bodyPr>
          <a:lstStyle/>
          <a:p>
            <a:r>
              <a:rPr lang="en-US" dirty="0" smtClean="0"/>
              <a:t>Status update button available on clients accounts. Client don’t need to change status. He can only check the update and approve or reject the job. So this update button need to be removed and replace approved and need changes buttons. Don’t put rejected button as management informed. They wants to change that in to need changes, </a:t>
            </a:r>
            <a:endParaRPr lang="en-US" dirty="0"/>
          </a:p>
        </p:txBody>
      </p:sp>
    </p:spTree>
    <p:extLst>
      <p:ext uri="{BB962C8B-B14F-4D97-AF65-F5344CB8AC3E}">
        <p14:creationId xmlns:p14="http://schemas.microsoft.com/office/powerpoint/2010/main" val="2242992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DMIN\Downloads\Presentation templat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69" y="-2582"/>
            <a:ext cx="12207766" cy="686058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cbt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cb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75" y="1037229"/>
            <a:ext cx="7253599" cy="3983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8215952" y="1828800"/>
            <a:ext cx="3248167" cy="3693319"/>
          </a:xfrm>
          <a:prstGeom prst="rect">
            <a:avLst/>
          </a:prstGeom>
          <a:noFill/>
        </p:spPr>
        <p:txBody>
          <a:bodyPr wrap="square" rtlCol="0">
            <a:spAutoFit/>
          </a:bodyPr>
          <a:lstStyle/>
          <a:p>
            <a:r>
              <a:rPr lang="en-US" dirty="0" smtClean="0"/>
              <a:t>Status update button available on clients accounts. Client don’t need to change status. He can only check the update and approve or reject the job. So this update button need to be removed and replace approved and need changes buttons. Don’t put rejected button as management informed. They wants to change that in to need changes, </a:t>
            </a:r>
            <a:endParaRPr lang="en-US" dirty="0"/>
          </a:p>
        </p:txBody>
      </p:sp>
    </p:spTree>
    <p:extLst>
      <p:ext uri="{BB962C8B-B14F-4D97-AF65-F5344CB8AC3E}">
        <p14:creationId xmlns:p14="http://schemas.microsoft.com/office/powerpoint/2010/main" val="1855900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DMIN\Downloads\Presentation templat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69" y="-2582"/>
            <a:ext cx="12207766" cy="686058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cbt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cb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8598090" y="2585913"/>
            <a:ext cx="3248167" cy="1200329"/>
          </a:xfrm>
          <a:prstGeom prst="rect">
            <a:avLst/>
          </a:prstGeom>
          <a:noFill/>
        </p:spPr>
        <p:txBody>
          <a:bodyPr wrap="square" rtlCol="0">
            <a:spAutoFit/>
          </a:bodyPr>
          <a:lstStyle/>
          <a:p>
            <a:r>
              <a:rPr lang="en-US" dirty="0" smtClean="0"/>
              <a:t>Still client can see all brands. Client should be able to see only brand that has been assigned to you.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1308836"/>
            <a:ext cx="7645613" cy="3754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5900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DMIN\Downloads\Presentation templat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69" y="-2582"/>
            <a:ext cx="12207766" cy="686058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cbt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cb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8215951" y="2088107"/>
            <a:ext cx="3248167" cy="646331"/>
          </a:xfrm>
          <a:prstGeom prst="rect">
            <a:avLst/>
          </a:prstGeom>
          <a:noFill/>
        </p:spPr>
        <p:txBody>
          <a:bodyPr wrap="square" rtlCol="0">
            <a:spAutoFit/>
          </a:bodyPr>
          <a:lstStyle/>
          <a:p>
            <a:r>
              <a:rPr lang="en-US" dirty="0" smtClean="0"/>
              <a:t>This need to be changed as “Team”</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0698" y="1417934"/>
            <a:ext cx="6524625" cy="401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a:xfrm>
            <a:off x="3057099" y="2210937"/>
            <a:ext cx="4954137" cy="2003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5011003" y="2977486"/>
            <a:ext cx="4954137" cy="2003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341056" y="3448517"/>
            <a:ext cx="3248167" cy="646331"/>
          </a:xfrm>
          <a:prstGeom prst="rect">
            <a:avLst/>
          </a:prstGeom>
          <a:noFill/>
        </p:spPr>
        <p:txBody>
          <a:bodyPr wrap="square" rtlCol="0">
            <a:spAutoFit/>
          </a:bodyPr>
          <a:lstStyle/>
          <a:p>
            <a:r>
              <a:rPr lang="en-US" dirty="0" smtClean="0"/>
              <a:t>This need to be changed as “Team members”</a:t>
            </a:r>
            <a:endParaRPr lang="en-US" dirty="0"/>
          </a:p>
        </p:txBody>
      </p:sp>
    </p:spTree>
    <p:extLst>
      <p:ext uri="{BB962C8B-B14F-4D97-AF65-F5344CB8AC3E}">
        <p14:creationId xmlns:p14="http://schemas.microsoft.com/office/powerpoint/2010/main" val="18559009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DMIN\Downloads\Presentation templat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69" y="-2582"/>
            <a:ext cx="12207766" cy="686058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cbt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cb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8341056" y="3448517"/>
            <a:ext cx="3248167" cy="923330"/>
          </a:xfrm>
          <a:prstGeom prst="rect">
            <a:avLst/>
          </a:prstGeom>
          <a:noFill/>
        </p:spPr>
        <p:txBody>
          <a:bodyPr wrap="square" rtlCol="0">
            <a:spAutoFit/>
          </a:bodyPr>
          <a:lstStyle/>
          <a:p>
            <a:r>
              <a:rPr lang="en-US" dirty="0" smtClean="0"/>
              <a:t>This has to be changed which very ugly. This is happening when we upload </a:t>
            </a:r>
            <a:r>
              <a:rPr lang="en-US" dirty="0" err="1" smtClean="0"/>
              <a:t>pdf</a:t>
            </a:r>
            <a:r>
              <a:rPr lang="en-US" dirty="0" smtClean="0"/>
              <a:t>, PPT </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775" y="1269432"/>
            <a:ext cx="7191889" cy="4316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0027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DMIN\Downloads\Presentation templat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88" y="-2582"/>
            <a:ext cx="12207766" cy="686058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cbt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cb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8341056" y="3448517"/>
            <a:ext cx="3248167" cy="369332"/>
          </a:xfrm>
          <a:prstGeom prst="rect">
            <a:avLst/>
          </a:prstGeom>
          <a:noFill/>
        </p:spPr>
        <p:txBody>
          <a:bodyPr wrap="square" rtlCol="0">
            <a:spAutoFit/>
          </a:bodyPr>
          <a:lstStyle/>
          <a:p>
            <a:r>
              <a:rPr lang="en-US" dirty="0" smtClean="0"/>
              <a:t>Remove this #</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2089" y="1928594"/>
            <a:ext cx="5991225" cy="368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7991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DMIN\Downloads\Presentation templat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88" y="-2582"/>
            <a:ext cx="12207766" cy="686058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cbt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cb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8450238" y="2575060"/>
            <a:ext cx="3248167" cy="1200329"/>
          </a:xfrm>
          <a:prstGeom prst="rect">
            <a:avLst/>
          </a:prstGeom>
          <a:noFill/>
        </p:spPr>
        <p:txBody>
          <a:bodyPr wrap="square" rtlCol="0">
            <a:spAutoFit/>
          </a:bodyPr>
          <a:lstStyle/>
          <a:p>
            <a:r>
              <a:rPr lang="en-US" dirty="0" smtClean="0"/>
              <a:t>When we put the deadline first time, it does not added to the job. Always need to put that again. </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382" y="1486118"/>
            <a:ext cx="7284215" cy="3924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19870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DMIN\Downloads\Presentation templat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88" y="-2582"/>
            <a:ext cx="12207766" cy="686058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cbt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cb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8450238" y="2575060"/>
            <a:ext cx="3248167" cy="1200329"/>
          </a:xfrm>
          <a:prstGeom prst="rect">
            <a:avLst/>
          </a:prstGeom>
          <a:noFill/>
        </p:spPr>
        <p:txBody>
          <a:bodyPr wrap="square" rtlCol="0">
            <a:spAutoFit/>
          </a:bodyPr>
          <a:lstStyle/>
          <a:p>
            <a:r>
              <a:rPr lang="en-US" dirty="0" smtClean="0"/>
              <a:t>Once someone assigned as related manager, it not appearing on related manager account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1286239"/>
            <a:ext cx="7798520" cy="4282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21025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DMIN\Downloads\Presentation templat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88" y="-2582"/>
            <a:ext cx="12207766" cy="686058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cbt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cb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8450238" y="2575060"/>
            <a:ext cx="3248167" cy="1200329"/>
          </a:xfrm>
          <a:prstGeom prst="rect">
            <a:avLst/>
          </a:prstGeom>
          <a:noFill/>
        </p:spPr>
        <p:txBody>
          <a:bodyPr wrap="square" rtlCol="0">
            <a:spAutoFit/>
          </a:bodyPr>
          <a:lstStyle/>
          <a:p>
            <a:r>
              <a:rPr lang="en-US" dirty="0" smtClean="0"/>
              <a:t>Once someone assigned as related manager, it not appearing on related manager account </a:t>
            </a:r>
            <a:endParaRPr lang="en-US" dirty="0"/>
          </a:p>
        </p:txBody>
      </p:sp>
    </p:spTree>
    <p:extLst>
      <p:ext uri="{BB962C8B-B14F-4D97-AF65-F5344CB8AC3E}">
        <p14:creationId xmlns:p14="http://schemas.microsoft.com/office/powerpoint/2010/main" val="35557709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8896</TotalTime>
  <Words>237</Words>
  <Application>Microsoft Office PowerPoint</Application>
  <PresentationFormat>Custom</PresentationFormat>
  <Paragraphs>10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Waveform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Chanithi</dc:creator>
  <cp:lastModifiedBy>Lap.lk</cp:lastModifiedBy>
  <cp:revision>976</cp:revision>
  <dcterms:created xsi:type="dcterms:W3CDTF">2019-01-23T08:15:46Z</dcterms:created>
  <dcterms:modified xsi:type="dcterms:W3CDTF">2020-08-23T19:57:20Z</dcterms:modified>
</cp:coreProperties>
</file>